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9"/>
  </p:notesMasterIdLst>
  <p:handoutMasterIdLst>
    <p:handoutMasterId r:id="rId80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65" r:id="rId62"/>
    <p:sldId id="447" r:id="rId63"/>
    <p:sldId id="448" r:id="rId64"/>
    <p:sldId id="449" r:id="rId65"/>
    <p:sldId id="450" r:id="rId66"/>
    <p:sldId id="451" r:id="rId67"/>
    <p:sldId id="452" r:id="rId68"/>
    <p:sldId id="453" r:id="rId69"/>
    <p:sldId id="454" r:id="rId70"/>
    <p:sldId id="455" r:id="rId71"/>
    <p:sldId id="456" r:id="rId72"/>
    <p:sldId id="428" r:id="rId73"/>
    <p:sldId id="458" r:id="rId74"/>
    <p:sldId id="457" r:id="rId75"/>
    <p:sldId id="460" r:id="rId76"/>
    <p:sldId id="461" r:id="rId77"/>
    <p:sldId id="391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A1110-5327-4926-B037-9A59C9E84C2F}" v="54" dt="2022-12-02T17:23:49.458"/>
    <p1510:client id="{F7658383-CE00-4F7C-8F40-90B1C01FE816}" v="1399" dt="2022-12-02T16:27:38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92" d="100"/>
          <a:sy n="92" d="100"/>
        </p:scale>
        <p:origin x="108" y="89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민" userId="7f608b41624e15f1" providerId="LiveId" clId="{129A1110-5327-4926-B037-9A59C9E84C2F}"/>
    <pc:docChg chg="undo custSel addSld modSld">
      <pc:chgData name="이 상민" userId="7f608b41624e15f1" providerId="LiveId" clId="{129A1110-5327-4926-B037-9A59C9E84C2F}" dt="2022-12-02T17:23:54.271" v="511" actId="1076"/>
      <pc:docMkLst>
        <pc:docMk/>
      </pc:docMkLst>
      <pc:sldChg chg="modSp mod modAnim">
        <pc:chgData name="이 상민" userId="7f608b41624e15f1" providerId="LiveId" clId="{129A1110-5327-4926-B037-9A59C9E84C2F}" dt="2022-12-02T16:53:44.529" v="35"/>
        <pc:sldMkLst>
          <pc:docMk/>
          <pc:sldMk cId="752814286" sldId="257"/>
        </pc:sldMkLst>
        <pc:spChg chg="mod">
          <ac:chgData name="이 상민" userId="7f608b41624e15f1" providerId="LiveId" clId="{129A1110-5327-4926-B037-9A59C9E84C2F}" dt="2022-12-02T16:53:03.864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modSp mod">
        <pc:chgData name="이 상민" userId="7f608b41624e15f1" providerId="LiveId" clId="{129A1110-5327-4926-B037-9A59C9E84C2F}" dt="2022-12-02T17:19:29.722" v="462" actId="20577"/>
        <pc:sldMkLst>
          <pc:docMk/>
          <pc:sldMk cId="2158886557" sldId="384"/>
        </pc:sldMkLst>
        <pc:spChg chg="mod">
          <ac:chgData name="이 상민" userId="7f608b41624e15f1" providerId="LiveId" clId="{129A1110-5327-4926-B037-9A59C9E84C2F}" dt="2022-12-02T17:19:29.722" v="462" actId="20577"/>
          <ac:spMkLst>
            <pc:docMk/>
            <pc:sldMk cId="2158886557" sldId="384"/>
            <ac:spMk id="53" creationId="{23A5C9E9-38FF-AD03-41FF-A5469A0BBE1C}"/>
          </ac:spMkLst>
        </pc:spChg>
      </pc:sldChg>
      <pc:sldChg chg="addSp delSp modSp mod setBg setClrOvrMap">
        <pc:chgData name="이 상민" userId="7f608b41624e15f1" providerId="LiveId" clId="{129A1110-5327-4926-B037-9A59C9E84C2F}" dt="2022-12-02T16:46:25.030" v="11" actId="26606"/>
        <pc:sldMkLst>
          <pc:docMk/>
          <pc:sldMk cId="2566331708" sldId="392"/>
        </pc:sldMkLst>
        <pc:spChg chg="mod or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20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5" creationId="{4D3E83A4-5366-42B8-9E9E-2378A9446E4C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7" creationId="{F06FA664-001A-4DAF-9837-CCBCD5DAE9EE}"/>
          </ac:spMkLst>
        </pc:spChg>
        <pc:spChg chg="add del">
          <ac:chgData name="이 상민" userId="7f608b41624e15f1" providerId="LiveId" clId="{129A1110-5327-4926-B037-9A59C9E84C2F}" dt="2022-12-02T16:45:09.877" v="5" actId="26606"/>
          <ac:spMkLst>
            <pc:docMk/>
            <pc:sldMk cId="2566331708" sldId="392"/>
            <ac:spMk id="29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1" creationId="{0BF4DD9E-9908-4A37-82FF-C17235B3E017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2" creationId="{A5B4739A-26CF-42A7-83AB-1F9AEF9F7F20}"/>
          </ac:spMkLst>
        </pc:spChg>
        <pc:spChg chg="add del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4" creationId="{A5CC7642-147C-4751-9A46-185183B969D6}"/>
          </ac:spMkLst>
        </pc:spChg>
        <pc:spChg chg="ad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9" creationId="{A5CC7642-147C-4751-9A46-185183B969D6}"/>
          </ac:spMkLst>
        </pc:spChg>
        <pc:picChg chg="add del mod">
          <ac:chgData name="이 상민" userId="7f608b41624e15f1" providerId="LiveId" clId="{129A1110-5327-4926-B037-9A59C9E84C2F}" dt="2022-12-02T16:46:23.327" v="9" actId="478"/>
          <ac:picMkLst>
            <pc:docMk/>
            <pc:sldMk cId="2566331708" sldId="392"/>
            <ac:picMk id="3" creationId="{61E85AD4-B1C7-B781-D179-EA62A3C2C586}"/>
          </ac:picMkLst>
        </pc:picChg>
        <pc:picChg chg="add mod">
          <ac:chgData name="이 상민" userId="7f608b41624e15f1" providerId="LiveId" clId="{129A1110-5327-4926-B037-9A59C9E84C2F}" dt="2022-12-02T16:46:25.030" v="11" actId="26606"/>
          <ac:picMkLst>
            <pc:docMk/>
            <pc:sldMk cId="2566331708" sldId="392"/>
            <ac:picMk id="4" creationId="{BD6B8FA1-64FC-03B2-B046-7120203506D9}"/>
          </ac:picMkLst>
        </pc:picChg>
        <pc:picChg chg="del">
          <ac:chgData name="이 상민" userId="7f608b41624e15f1" providerId="LiveId" clId="{129A1110-5327-4926-B037-9A59C9E84C2F}" dt="2022-12-02T16:44:58.851" v="0" actId="478"/>
          <ac:picMkLst>
            <pc:docMk/>
            <pc:sldMk cId="2566331708" sldId="392"/>
            <ac:picMk id="5" creationId="{ED29C648-D19F-3199-93F7-20B4945A92B2}"/>
          </ac:picMkLst>
        </pc:picChg>
      </pc:sldChg>
      <pc:sldChg chg="modSp mod">
        <pc:chgData name="이 상민" userId="7f608b41624e15f1" providerId="LiveId" clId="{129A1110-5327-4926-B037-9A59C9E84C2F}" dt="2022-12-02T16:58:31.763" v="39" actId="20577"/>
        <pc:sldMkLst>
          <pc:docMk/>
          <pc:sldMk cId="2585628868" sldId="394"/>
        </pc:sldMkLst>
        <pc:spChg chg="mod">
          <ac:chgData name="이 상민" userId="7f608b41624e15f1" providerId="LiveId" clId="{129A1110-5327-4926-B037-9A59C9E84C2F}" dt="2022-12-02T16:58:31.763" v="39" actId="20577"/>
          <ac:spMkLst>
            <pc:docMk/>
            <pc:sldMk cId="2585628868" sldId="394"/>
            <ac:spMk id="2" creationId="{FCB102D8-1D22-4940-AF19-07CF3A0DC5F4}"/>
          </ac:spMkLst>
        </pc:spChg>
      </pc:sldChg>
      <pc:sldChg chg="modTransition">
        <pc:chgData name="이 상민" userId="7f608b41624e15f1" providerId="LiveId" clId="{129A1110-5327-4926-B037-9A59C9E84C2F}" dt="2022-12-02T16:59:48.848" v="40"/>
        <pc:sldMkLst>
          <pc:docMk/>
          <pc:sldMk cId="3036821503" sldId="401"/>
        </pc:sldMkLst>
      </pc:sldChg>
      <pc:sldChg chg="modSp mod">
        <pc:chgData name="이 상민" userId="7f608b41624e15f1" providerId="LiveId" clId="{129A1110-5327-4926-B037-9A59C9E84C2F}" dt="2022-12-02T17:00:56.056" v="50" actId="14100"/>
        <pc:sldMkLst>
          <pc:docMk/>
          <pc:sldMk cId="409697737" sldId="404"/>
        </pc:sldMkLst>
        <pc:spChg chg="mod">
          <ac:chgData name="이 상민" userId="7f608b41624e15f1" providerId="LiveId" clId="{129A1110-5327-4926-B037-9A59C9E84C2F}" dt="2022-12-02T17:00:56.056" v="50" actId="14100"/>
          <ac:spMkLst>
            <pc:docMk/>
            <pc:sldMk cId="409697737" sldId="404"/>
            <ac:spMk id="2" creationId="{D757B622-F4EC-DA28-A460-6FECB6039B55}"/>
          </ac:spMkLst>
        </pc:spChg>
      </pc:sldChg>
      <pc:sldChg chg="modSp mod">
        <pc:chgData name="이 상민" userId="7f608b41624e15f1" providerId="LiveId" clId="{129A1110-5327-4926-B037-9A59C9E84C2F}" dt="2022-12-02T17:02:43.962" v="64" actId="20577"/>
        <pc:sldMkLst>
          <pc:docMk/>
          <pc:sldMk cId="1009437166" sldId="415"/>
        </pc:sldMkLst>
        <pc:spChg chg="mod">
          <ac:chgData name="이 상민" userId="7f608b41624e15f1" providerId="LiveId" clId="{129A1110-5327-4926-B037-9A59C9E84C2F}" dt="2022-12-02T17:02:27.334" v="59" actId="20577"/>
          <ac:spMkLst>
            <pc:docMk/>
            <pc:sldMk cId="1009437166" sldId="415"/>
            <ac:spMk id="2" creationId="{DD28EECB-0ACD-03B8-12D0-6489C63FD5F9}"/>
          </ac:spMkLst>
        </pc:spChg>
        <pc:spChg chg="mod">
          <ac:chgData name="이 상민" userId="7f608b41624e15f1" providerId="LiveId" clId="{129A1110-5327-4926-B037-9A59C9E84C2F}" dt="2022-12-02T17:02:43.962" v="64" actId="20577"/>
          <ac:spMkLst>
            <pc:docMk/>
            <pc:sldMk cId="1009437166" sldId="415"/>
            <ac:spMk id="11" creationId="{7259D8B7-B322-B2C9-811F-1A91D8D5DD98}"/>
          </ac:spMkLst>
        </pc:spChg>
      </pc:sldChg>
      <pc:sldChg chg="addSp modSp mod">
        <pc:chgData name="이 상민" userId="7f608b41624e15f1" providerId="LiveId" clId="{129A1110-5327-4926-B037-9A59C9E84C2F}" dt="2022-12-02T17:23:54.271" v="511" actId="1076"/>
        <pc:sldMkLst>
          <pc:docMk/>
          <pc:sldMk cId="2328398660" sldId="421"/>
        </pc:sldMkLst>
        <pc:spChg chg="add mod">
          <ac:chgData name="이 상민" userId="7f608b41624e15f1" providerId="LiveId" clId="{129A1110-5327-4926-B037-9A59C9E84C2F}" dt="2022-12-02T17:23:54.271" v="511" actId="1076"/>
          <ac:spMkLst>
            <pc:docMk/>
            <pc:sldMk cId="2328398660" sldId="421"/>
            <ac:spMk id="2" creationId="{83583926-3899-8696-D8FE-07053069ABB0}"/>
          </ac:spMkLst>
        </pc:spChg>
      </pc:sldChg>
      <pc:sldChg chg="addSp modSp mod">
        <pc:chgData name="이 상민" userId="7f608b41624e15f1" providerId="LiveId" clId="{129A1110-5327-4926-B037-9A59C9E84C2F}" dt="2022-12-02T17:04:36.288" v="108" actId="14100"/>
        <pc:sldMkLst>
          <pc:docMk/>
          <pc:sldMk cId="375390160" sldId="447"/>
        </pc:sldMkLst>
        <pc:spChg chg="add mod">
          <ac:chgData name="이 상민" userId="7f608b41624e15f1" providerId="LiveId" clId="{129A1110-5327-4926-B037-9A59C9E84C2F}" dt="2022-12-02T17:04:18.596" v="89" actId="20577"/>
          <ac:spMkLst>
            <pc:docMk/>
            <pc:sldMk cId="375390160" sldId="447"/>
            <ac:spMk id="2" creationId="{7673E344-F40C-DDF6-4E95-CC6B9E43CB3C}"/>
          </ac:spMkLst>
        </pc:spChg>
        <pc:spChg chg="add mod">
          <ac:chgData name="이 상민" userId="7f608b41624e15f1" providerId="LiveId" clId="{129A1110-5327-4926-B037-9A59C9E84C2F}" dt="2022-12-02T17:04:32.894" v="107" actId="20577"/>
          <ac:spMkLst>
            <pc:docMk/>
            <pc:sldMk cId="375390160" sldId="447"/>
            <ac:spMk id="3" creationId="{A6D97575-3D17-E735-24C4-F88CA8528EAA}"/>
          </ac:spMkLst>
        </pc:spChg>
        <pc:spChg chg="mod">
          <ac:chgData name="이 상민" userId="7f608b41624e15f1" providerId="LiveId" clId="{129A1110-5327-4926-B037-9A59C9E84C2F}" dt="2022-12-02T17:04:36.288" v="108" actId="14100"/>
          <ac:spMkLst>
            <pc:docMk/>
            <pc:sldMk cId="375390160" sldId="447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0.048" v="164"/>
        <pc:sldMkLst>
          <pc:docMk/>
          <pc:sldMk cId="1378203155" sldId="448"/>
        </pc:sldMkLst>
        <pc:spChg chg="add mod">
          <ac:chgData name="이 상민" userId="7f608b41624e15f1" providerId="LiveId" clId="{129A1110-5327-4926-B037-9A59C9E84C2F}" dt="2022-12-02T17:05:45.850" v="137" actId="20577"/>
          <ac:spMkLst>
            <pc:docMk/>
            <pc:sldMk cId="1378203155" sldId="448"/>
            <ac:spMk id="2" creationId="{713B7EC2-F5FC-DCCA-DB36-852168B0BB90}"/>
          </ac:spMkLst>
        </pc:spChg>
        <pc:spChg chg="add mod">
          <ac:chgData name="이 상민" userId="7f608b41624e15f1" providerId="LiveId" clId="{129A1110-5327-4926-B037-9A59C9E84C2F}" dt="2022-12-02T17:06:20.048" v="164"/>
          <ac:spMkLst>
            <pc:docMk/>
            <pc:sldMk cId="1378203155" sldId="448"/>
            <ac:spMk id="3" creationId="{9487B657-4B23-CD61-6304-46004622284C}"/>
          </ac:spMkLst>
        </pc:spChg>
        <pc:spChg chg="mod">
          <ac:chgData name="이 상민" userId="7f608b41624e15f1" providerId="LiveId" clId="{129A1110-5327-4926-B037-9A59C9E84C2F}" dt="2022-12-02T17:04:40.712" v="109" actId="14100"/>
          <ac:spMkLst>
            <pc:docMk/>
            <pc:sldMk cId="1378203155" sldId="448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9.086" v="175" actId="20577"/>
        <pc:sldMkLst>
          <pc:docMk/>
          <pc:sldMk cId="42417749" sldId="449"/>
        </pc:sldMkLst>
        <pc:spChg chg="add mod">
          <ac:chgData name="이 상민" userId="7f608b41624e15f1" providerId="LiveId" clId="{129A1110-5327-4926-B037-9A59C9E84C2F}" dt="2022-12-02T17:06:16.371" v="160" actId="20577"/>
          <ac:spMkLst>
            <pc:docMk/>
            <pc:sldMk cId="42417749" sldId="449"/>
            <ac:spMk id="2" creationId="{A3B7E02D-10BC-9052-971B-E43F662C00FE}"/>
          </ac:spMkLst>
        </pc:spChg>
        <pc:spChg chg="add mod">
          <ac:chgData name="이 상민" userId="7f608b41624e15f1" providerId="LiveId" clId="{129A1110-5327-4926-B037-9A59C9E84C2F}" dt="2022-12-02T17:06:29.086" v="175" actId="20577"/>
          <ac:spMkLst>
            <pc:docMk/>
            <pc:sldMk cId="42417749" sldId="449"/>
            <ac:spMk id="3" creationId="{263E624A-5A98-0D9F-330A-3361C1C682F9}"/>
          </ac:spMkLst>
        </pc:spChg>
        <pc:spChg chg="mod">
          <ac:chgData name="이 상민" userId="7f608b41624e15f1" providerId="LiveId" clId="{129A1110-5327-4926-B037-9A59C9E84C2F}" dt="2022-12-02T17:04:43.552" v="110" actId="14100"/>
          <ac:spMkLst>
            <pc:docMk/>
            <pc:sldMk cId="42417749" sldId="449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7:22.542" v="206" actId="20577"/>
        <pc:sldMkLst>
          <pc:docMk/>
          <pc:sldMk cId="4261502152" sldId="450"/>
        </pc:sldMkLst>
        <pc:spChg chg="add mod">
          <ac:chgData name="이 상민" userId="7f608b41624e15f1" providerId="LiveId" clId="{129A1110-5327-4926-B037-9A59C9E84C2F}" dt="2022-12-02T17:07:12.160" v="195" actId="20577"/>
          <ac:spMkLst>
            <pc:docMk/>
            <pc:sldMk cId="4261502152" sldId="450"/>
            <ac:spMk id="2" creationId="{C2F61367-4B5F-E350-B262-D3E713BAF329}"/>
          </ac:spMkLst>
        </pc:spChg>
        <pc:spChg chg="add mod">
          <ac:chgData name="이 상민" userId="7f608b41624e15f1" providerId="LiveId" clId="{129A1110-5327-4926-B037-9A59C9E84C2F}" dt="2022-12-02T17:07:22.542" v="206" actId="20577"/>
          <ac:spMkLst>
            <pc:docMk/>
            <pc:sldMk cId="4261502152" sldId="450"/>
            <ac:spMk id="3" creationId="{3FD40E10-4888-7C59-18BB-8F2872D6C769}"/>
          </ac:spMkLst>
        </pc:spChg>
        <pc:spChg chg="mod">
          <ac:chgData name="이 상민" userId="7f608b41624e15f1" providerId="LiveId" clId="{129A1110-5327-4926-B037-9A59C9E84C2F}" dt="2022-12-02T17:04:48.304" v="114" actId="14100"/>
          <ac:spMkLst>
            <pc:docMk/>
            <pc:sldMk cId="4261502152" sldId="450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10.411" v="241" actId="20577"/>
        <pc:sldMkLst>
          <pc:docMk/>
          <pc:sldMk cId="3533085420" sldId="451"/>
        </pc:sldMkLst>
        <pc:spChg chg="add mod">
          <ac:chgData name="이 상민" userId="7f608b41624e15f1" providerId="LiveId" clId="{129A1110-5327-4926-B037-9A59C9E84C2F}" dt="2022-12-02T17:08:01.613" v="233" actId="20577"/>
          <ac:spMkLst>
            <pc:docMk/>
            <pc:sldMk cId="3533085420" sldId="451"/>
            <ac:spMk id="2" creationId="{5DB33A58-B227-7FD3-63AB-3BE9743D1365}"/>
          </ac:spMkLst>
        </pc:spChg>
        <pc:spChg chg="add mod">
          <ac:chgData name="이 상민" userId="7f608b41624e15f1" providerId="LiveId" clId="{129A1110-5327-4926-B037-9A59C9E84C2F}" dt="2022-12-02T17:08:10.411" v="241" actId="20577"/>
          <ac:spMkLst>
            <pc:docMk/>
            <pc:sldMk cId="3533085420" sldId="451"/>
            <ac:spMk id="3" creationId="{864BABFC-385F-C55D-D1A6-068E48EE6AD8}"/>
          </ac:spMkLst>
        </pc:spChg>
        <pc:spChg chg="mod">
          <ac:chgData name="이 상민" userId="7f608b41624e15f1" providerId="LiveId" clId="{129A1110-5327-4926-B037-9A59C9E84C2F}" dt="2022-12-02T17:04:51.488" v="115" actId="14100"/>
          <ac:spMkLst>
            <pc:docMk/>
            <pc:sldMk cId="3533085420" sldId="451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36.736" v="260" actId="20577"/>
        <pc:sldMkLst>
          <pc:docMk/>
          <pc:sldMk cId="2047726951" sldId="452"/>
        </pc:sldMkLst>
        <pc:spChg chg="add mod">
          <ac:chgData name="이 상민" userId="7f608b41624e15f1" providerId="LiveId" clId="{129A1110-5327-4926-B037-9A59C9E84C2F}" dt="2022-12-02T17:08:28.669" v="249" actId="20577"/>
          <ac:spMkLst>
            <pc:docMk/>
            <pc:sldMk cId="2047726951" sldId="452"/>
            <ac:spMk id="2" creationId="{21DF9A82-96B6-1128-3BDE-E8E23F296B2D}"/>
          </ac:spMkLst>
        </pc:spChg>
        <pc:spChg chg="add mod">
          <ac:chgData name="이 상민" userId="7f608b41624e15f1" providerId="LiveId" clId="{129A1110-5327-4926-B037-9A59C9E84C2F}" dt="2022-12-02T17:08:36.736" v="260" actId="20577"/>
          <ac:spMkLst>
            <pc:docMk/>
            <pc:sldMk cId="2047726951" sldId="452"/>
            <ac:spMk id="3" creationId="{524047C8-37FB-7CA9-06C5-33FFB3F87123}"/>
          </ac:spMkLst>
        </pc:spChg>
        <pc:spChg chg="mod">
          <ac:chgData name="이 상민" userId="7f608b41624e15f1" providerId="LiveId" clId="{129A1110-5327-4926-B037-9A59C9E84C2F}" dt="2022-12-02T17:04:54.984" v="116" actId="14100"/>
          <ac:spMkLst>
            <pc:docMk/>
            <pc:sldMk cId="2047726951" sldId="452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56.490" v="277" actId="20577"/>
        <pc:sldMkLst>
          <pc:docMk/>
          <pc:sldMk cId="3203582736" sldId="453"/>
        </pc:sldMkLst>
        <pc:spChg chg="add mod">
          <ac:chgData name="이 상민" userId="7f608b41624e15f1" providerId="LiveId" clId="{129A1110-5327-4926-B037-9A59C9E84C2F}" dt="2022-12-02T17:08:51.810" v="271" actId="20577"/>
          <ac:spMkLst>
            <pc:docMk/>
            <pc:sldMk cId="3203582736" sldId="453"/>
            <ac:spMk id="2" creationId="{71E78A12-1C8D-55D9-ADBC-C1BEEB070AE9}"/>
          </ac:spMkLst>
        </pc:spChg>
        <pc:spChg chg="add mod">
          <ac:chgData name="이 상민" userId="7f608b41624e15f1" providerId="LiveId" clId="{129A1110-5327-4926-B037-9A59C9E84C2F}" dt="2022-12-02T17:08:56.490" v="277" actId="20577"/>
          <ac:spMkLst>
            <pc:docMk/>
            <pc:sldMk cId="3203582736" sldId="453"/>
            <ac:spMk id="3" creationId="{10AF179C-5A6D-DA94-A0F2-D923E07E607D}"/>
          </ac:spMkLst>
        </pc:spChg>
        <pc:spChg chg="mod">
          <ac:chgData name="이 상민" userId="7f608b41624e15f1" providerId="LiveId" clId="{129A1110-5327-4926-B037-9A59C9E84C2F}" dt="2022-12-02T17:04:57.552" v="117" actId="14100"/>
          <ac:spMkLst>
            <pc:docMk/>
            <pc:sldMk cId="3203582736" sldId="453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9:48.847" v="309" actId="20577"/>
        <pc:sldMkLst>
          <pc:docMk/>
          <pc:sldMk cId="2675546864" sldId="454"/>
        </pc:sldMkLst>
        <pc:spChg chg="add mod">
          <ac:chgData name="이 상민" userId="7f608b41624e15f1" providerId="LiveId" clId="{129A1110-5327-4926-B037-9A59C9E84C2F}" dt="2022-12-02T17:09:48.847" v="309" actId="20577"/>
          <ac:spMkLst>
            <pc:docMk/>
            <pc:sldMk cId="2675546864" sldId="454"/>
            <ac:spMk id="2" creationId="{7FA33CF6-73A8-9C71-F2EC-119561AB1481}"/>
          </ac:spMkLst>
        </pc:spChg>
        <pc:spChg chg="add mod">
          <ac:chgData name="이 상민" userId="7f608b41624e15f1" providerId="LiveId" clId="{129A1110-5327-4926-B037-9A59C9E84C2F}" dt="2022-12-02T17:09:37.496" v="299" actId="20577"/>
          <ac:spMkLst>
            <pc:docMk/>
            <pc:sldMk cId="2675546864" sldId="454"/>
            <ac:spMk id="3" creationId="{3DBD6BA0-3107-1949-3A1D-DA0D82B47A06}"/>
          </ac:spMkLst>
        </pc:spChg>
        <pc:spChg chg="mod">
          <ac:chgData name="이 상민" userId="7f608b41624e15f1" providerId="LiveId" clId="{129A1110-5327-4926-B037-9A59C9E84C2F}" dt="2022-12-02T17:05:01.112" v="118" actId="14100"/>
          <ac:spMkLst>
            <pc:docMk/>
            <pc:sldMk cId="2675546864" sldId="454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16.004" v="333"/>
        <pc:sldMkLst>
          <pc:docMk/>
          <pc:sldMk cId="922674313" sldId="455"/>
        </pc:sldMkLst>
        <pc:spChg chg="add mod">
          <ac:chgData name="이 상민" userId="7f608b41624e15f1" providerId="LiveId" clId="{129A1110-5327-4926-B037-9A59C9E84C2F}" dt="2022-12-02T17:10:06.374" v="321" actId="20577"/>
          <ac:spMkLst>
            <pc:docMk/>
            <pc:sldMk cId="922674313" sldId="455"/>
            <ac:spMk id="2" creationId="{B2AE3A2C-1818-A78D-CEEB-CD3FDEE986ED}"/>
          </ac:spMkLst>
        </pc:spChg>
        <pc:spChg chg="add mod">
          <ac:chgData name="이 상민" userId="7f608b41624e15f1" providerId="LiveId" clId="{129A1110-5327-4926-B037-9A59C9E84C2F}" dt="2022-12-02T17:10:16.004" v="333"/>
          <ac:spMkLst>
            <pc:docMk/>
            <pc:sldMk cId="922674313" sldId="455"/>
            <ac:spMk id="3" creationId="{372F5B64-72C5-8771-1B81-9319FE6E022B}"/>
          </ac:spMkLst>
        </pc:spChg>
        <pc:spChg chg="mod">
          <ac:chgData name="이 상민" userId="7f608b41624e15f1" providerId="LiveId" clId="{129A1110-5327-4926-B037-9A59C9E84C2F}" dt="2022-12-02T17:05:03.840" v="119" actId="14100"/>
          <ac:spMkLst>
            <pc:docMk/>
            <pc:sldMk cId="922674313" sldId="455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42.261" v="352" actId="20577"/>
        <pc:sldMkLst>
          <pc:docMk/>
          <pc:sldMk cId="182874000" sldId="456"/>
        </pc:sldMkLst>
        <pc:spChg chg="add mod">
          <ac:chgData name="이 상민" userId="7f608b41624e15f1" providerId="LiveId" clId="{129A1110-5327-4926-B037-9A59C9E84C2F}" dt="2022-12-02T17:10:42.261" v="352" actId="20577"/>
          <ac:spMkLst>
            <pc:docMk/>
            <pc:sldMk cId="182874000" sldId="456"/>
            <ac:spMk id="2" creationId="{1AD36CC2-B1E7-84F9-D346-B9C45DE30331}"/>
          </ac:spMkLst>
        </pc:spChg>
        <pc:spChg chg="add mod">
          <ac:chgData name="이 상민" userId="7f608b41624e15f1" providerId="LiveId" clId="{129A1110-5327-4926-B037-9A59C9E84C2F}" dt="2022-12-02T17:10:36.017" v="346" actId="20577"/>
          <ac:spMkLst>
            <pc:docMk/>
            <pc:sldMk cId="182874000" sldId="456"/>
            <ac:spMk id="4" creationId="{8BD99AD8-587D-2EF8-62C7-B71781AEC3D2}"/>
          </ac:spMkLst>
        </pc:spChg>
        <pc:spChg chg="mod">
          <ac:chgData name="이 상민" userId="7f608b41624e15f1" providerId="LiveId" clId="{129A1110-5327-4926-B037-9A59C9E84C2F}" dt="2022-12-02T17:05:10.936" v="120" actId="14100"/>
          <ac:spMkLst>
            <pc:docMk/>
            <pc:sldMk cId="182874000" sldId="456"/>
            <ac:spMk id="5" creationId="{A302D28D-8BD4-6A85-414B-147C1A0F1561}"/>
          </ac:spMkLst>
        </pc:spChg>
      </pc:sldChg>
      <pc:sldChg chg="addSp delSp modSp add mod">
        <pc:chgData name="이 상민" userId="7f608b41624e15f1" providerId="LiveId" clId="{129A1110-5327-4926-B037-9A59C9E84C2F}" dt="2022-12-02T17:14:53.087" v="460" actId="1076"/>
        <pc:sldMkLst>
          <pc:docMk/>
          <pc:sldMk cId="454306227" sldId="465"/>
        </pc:sldMkLst>
        <pc:spChg chg="del">
          <ac:chgData name="이 상민" userId="7f608b41624e15f1" providerId="LiveId" clId="{129A1110-5327-4926-B037-9A59C9E84C2F}" dt="2022-12-02T17:12:20.473" v="356" actId="478"/>
          <ac:spMkLst>
            <pc:docMk/>
            <pc:sldMk cId="454306227" sldId="465"/>
            <ac:spMk id="2" creationId="{7673E344-F40C-DDF6-4E95-CC6B9E43CB3C}"/>
          </ac:spMkLst>
        </pc:spChg>
        <pc:spChg chg="del">
          <ac:chgData name="이 상민" userId="7f608b41624e15f1" providerId="LiveId" clId="{129A1110-5327-4926-B037-9A59C9E84C2F}" dt="2022-12-02T17:12:19.821" v="355" actId="478"/>
          <ac:spMkLst>
            <pc:docMk/>
            <pc:sldMk cId="454306227" sldId="465"/>
            <ac:spMk id="3" creationId="{A6D97575-3D17-E735-24C4-F88CA8528EAA}"/>
          </ac:spMkLst>
        </pc:spChg>
        <pc:spChg chg="mod ord">
          <ac:chgData name="이 상민" userId="7f608b41624e15f1" providerId="LiveId" clId="{129A1110-5327-4926-B037-9A59C9E84C2F}" dt="2022-12-02T17:14:53.087" v="460" actId="1076"/>
          <ac:spMkLst>
            <pc:docMk/>
            <pc:sldMk cId="454306227" sldId="465"/>
            <ac:spMk id="5" creationId="{A302D28D-8BD4-6A85-414B-147C1A0F1561}"/>
          </ac:spMkLst>
        </pc:spChg>
        <pc:picChg chg="del">
          <ac:chgData name="이 상민" userId="7f608b41624e15f1" providerId="LiveId" clId="{129A1110-5327-4926-B037-9A59C9E84C2F}" dt="2022-12-02T17:12:17.877" v="354" actId="478"/>
          <ac:picMkLst>
            <pc:docMk/>
            <pc:sldMk cId="454306227" sldId="465"/>
            <ac:picMk id="4" creationId="{13237EB6-0085-167E-4F43-CB6C11A423C9}"/>
          </ac:picMkLst>
        </pc:picChg>
        <pc:picChg chg="add mod">
          <ac:chgData name="이 상민" userId="7f608b41624e15f1" providerId="LiveId" clId="{129A1110-5327-4926-B037-9A59C9E84C2F}" dt="2022-12-02T17:14:38.543" v="455" actId="1076"/>
          <ac:picMkLst>
            <pc:docMk/>
            <pc:sldMk cId="454306227" sldId="465"/>
            <ac:picMk id="8" creationId="{DCD4B7A1-2219-106C-68BA-49F6D44E66E3}"/>
          </ac:picMkLst>
        </pc:picChg>
        <pc:picChg chg="add mod">
          <ac:chgData name="이 상민" userId="7f608b41624e15f1" providerId="LiveId" clId="{129A1110-5327-4926-B037-9A59C9E84C2F}" dt="2022-12-02T17:14:39.616" v="456" actId="1076"/>
          <ac:picMkLst>
            <pc:docMk/>
            <pc:sldMk cId="454306227" sldId="465"/>
            <ac:picMk id="10" creationId="{C71548E0-28AE-D953-ACF8-769CC382B934}"/>
          </ac:picMkLst>
        </pc:picChg>
      </pc:sldChg>
    </pc:docChg>
  </pc:docChgLst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.git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 latinLnBrk="0">
              <a:buNone/>
            </a:pPr>
            <a:r>
              <a:rPr lang="en-US" altLang="ko-KR" sz="2400" dirty="0" err="1"/>
              <a:t>TeamMates</a:t>
            </a:r>
            <a:endParaRPr lang="en-US" altLang="ko-KR" sz="2400" dirty="0"/>
          </a:p>
          <a:p>
            <a:pPr marL="457200" lvl="1" indent="0" latinLnBrk="0">
              <a:buNone/>
            </a:pPr>
            <a:r>
              <a:rPr lang="en-US" altLang="ko-KR" sz="2400" dirty="0"/>
              <a:t>	- </a:t>
            </a:r>
            <a:r>
              <a:rPr lang="ko-KR" altLang="en-US" sz="2400" dirty="0"/>
              <a:t>이상민 </a:t>
            </a:r>
            <a:r>
              <a:rPr lang="en-US" altLang="ko-KR" sz="2400" dirty="0"/>
              <a:t>(2017171081)</a:t>
            </a:r>
          </a:p>
          <a:p>
            <a:pPr marL="0" indent="0" latinLnBrk="0"/>
            <a:r>
              <a:rPr lang="en-US" altLang="ko-KR" dirty="0"/>
              <a:t>	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9680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(0)/MR(3)/MW(3)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Masking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Masking Method</a:t>
            </a:r>
          </a:p>
          <a:p>
            <a:r>
              <a:rPr lang="en-US" altLang="ko-KR" sz="2800" dirty="0"/>
              <a:t>you can find semi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  <a:p>
            <a:r>
              <a:rPr lang="en-US" altLang="ko-KR" sz="2800" dirty="0"/>
              <a:t>	[0] down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 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https://github.com/sanggusbab/DgtSys_RhythmGame.git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 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83926-3899-8696-D8FE-07053069ABB0}"/>
              </a:ext>
            </a:extLst>
          </p:cNvPr>
          <p:cNvSpPr txBox="1"/>
          <p:nvPr/>
        </p:nvSpPr>
        <p:spPr>
          <a:xfrm>
            <a:off x="7633547" y="4973255"/>
            <a:ext cx="380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일 </a:t>
            </a:r>
            <a:r>
              <a:rPr lang="en-US" altLang="ko-KR" b="1" dirty="0">
                <a:solidFill>
                  <a:srgbClr val="FF0000"/>
                </a:solidFill>
              </a:rPr>
              <a:t>7</a:t>
            </a:r>
            <a:r>
              <a:rPr lang="ko-KR" altLang="en-US" b="1" dirty="0">
                <a:solidFill>
                  <a:srgbClr val="FF0000"/>
                </a:solidFill>
              </a:rPr>
              <a:t>시간 </a:t>
            </a:r>
            <a:r>
              <a:rPr lang="en-US" altLang="ko-KR" b="1" dirty="0">
                <a:solidFill>
                  <a:srgbClr val="FF0000"/>
                </a:solidFill>
              </a:rPr>
              <a:t>26</a:t>
            </a:r>
            <a:r>
              <a:rPr lang="ko-KR" altLang="en-US" b="1" dirty="0">
                <a:solidFill>
                  <a:srgbClr val="FF0000"/>
                </a:solidFill>
              </a:rPr>
              <a:t>분 </a:t>
            </a:r>
            <a:r>
              <a:rPr lang="en-US" altLang="ko-KR" b="1" dirty="0">
                <a:solidFill>
                  <a:srgbClr val="FF0000"/>
                </a:solidFill>
              </a:rPr>
              <a:t>33</a:t>
            </a:r>
            <a:r>
              <a:rPr lang="ko-KR" altLang="en-US" b="1" dirty="0">
                <a:solidFill>
                  <a:srgbClr val="FF0000"/>
                </a:solidFill>
              </a:rPr>
              <a:t>초에서 에러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B8FA1-64FC-03B2-B046-71202035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D4B7A1-2219-106C-68BA-49F6D44E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0"/>
            <a:ext cx="37569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8853054" y="1391815"/>
            <a:ext cx="2885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Chart</a:t>
            </a:r>
            <a:r>
              <a:rPr lang="en-US" altLang="ko-KR" sz="2400" dirty="0"/>
              <a:t> about Piezo</a:t>
            </a:r>
          </a:p>
          <a:p>
            <a:pPr algn="ctr"/>
            <a:r>
              <a:rPr lang="en-US" altLang="ko-KR" sz="2400" dirty="0"/>
              <a:t>per 0.125s (125ms)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0sec ~ 10sec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548E0-28AE-D953-ACF8-769CC382B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92" y="0"/>
            <a:ext cx="318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17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73E344-F40C-DDF6-4E95-CC6B9E43CB3C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97575-3D17-E735-24C4-F88CA8528EAA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0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B7EC2-F5FC-DCCA-DB36-852168B0BB90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B657-4B23-CD61-6304-46004622284C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0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7E02D-10BC-9052-971B-E43F662C00FE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E624A-5A98-0D9F-330A-3361C1C682F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2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61367-4B5F-E350-B262-D3E713BAF32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40E10-4888-7C59-18BB-8F2872D6C76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33A58-B227-7FD3-63AB-3BE9743D1365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BABFC-385F-C55D-D1A6-068E48EE6AD8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7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DF9A82-96B6-1128-3BDE-E8E23F296B2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047C8-37FB-7CA9-06C5-33FFB3F87123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06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78A12-1C8D-55D9-ADBC-C1BEEB070AE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F179C-5A6D-DA94-A0F2-D923E07E607D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5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33CF6-73A8-9C71-F2EC-119561AB148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</a:t>
            </a:r>
            <a:r>
              <a:rPr lang="en-US" altLang="ko-KR" dirty="0"/>
              <a:t> 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6BA0-3107-1949-3A1D-DA0D82B47A06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1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E3A2C-1818-A78D-CEEB-CD3FDEE986E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F5B64-72C5-8771-1B81-9319FE6E022B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36CC2-B1E7-84F9-D346-B9C45DE3033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99AD8-587D-2EF8-62C7-B71781AEC3D2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10~11sec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69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70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71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73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276</TotalTime>
  <Words>1225</Words>
  <Application>Microsoft Office PowerPoint</Application>
  <PresentationFormat>와이드스크린</PresentationFormat>
  <Paragraphs>275</Paragraphs>
  <Slides>74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9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(32bit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MemoryController_IF(0)/MR(3)/MW(3)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Masking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이 상민</cp:lastModifiedBy>
  <cp:revision>1</cp:revision>
  <dcterms:created xsi:type="dcterms:W3CDTF">2022-12-02T11:52:03Z</dcterms:created>
  <dcterms:modified xsi:type="dcterms:W3CDTF">2022-12-02T17:23:55Z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